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ontserrat Medium" charset="1" panose="00000600000000000000"/>
      <p:regular r:id="rId15"/>
    </p:embeddedFont>
    <p:embeddedFont>
      <p:font typeface="Red Hat Display Bold" charset="1" panose="02010803040201060303"/>
      <p:regular r:id="rId16"/>
    </p:embeddedFont>
    <p:embeddedFont>
      <p:font typeface="Montserrat" charset="1" panose="00000500000000000000"/>
      <p:regular r:id="rId17"/>
    </p:embeddedFont>
    <p:embeddedFont>
      <p:font typeface="Canva Sans" charset="1" panose="020B0503030501040103"/>
      <p:regular r:id="rId18"/>
    </p:embeddedFont>
    <p:embeddedFont>
      <p:font typeface="Canva Sans Bold" charset="1" panose="020B08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svg>
</file>

<file path=ppt/media/image6.jpeg>
</file>

<file path=ppt/media/image7.jpe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8648172">
            <a:off x="13278231" y="-3506375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386165" y="6203730"/>
            <a:ext cx="3531574" cy="653126"/>
            <a:chOff x="0" y="0"/>
            <a:chExt cx="930127" cy="17201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30127" cy="172017"/>
            </a:xfrm>
            <a:custGeom>
              <a:avLst/>
              <a:gdLst/>
              <a:ahLst/>
              <a:cxnLst/>
              <a:rect r="r" b="b" t="t" l="l"/>
              <a:pathLst>
                <a:path h="172017" w="930127">
                  <a:moveTo>
                    <a:pt x="70150" y="0"/>
                  </a:moveTo>
                  <a:lnTo>
                    <a:pt x="859976" y="0"/>
                  </a:lnTo>
                  <a:cubicBezTo>
                    <a:pt x="898719" y="0"/>
                    <a:pt x="930127" y="31407"/>
                    <a:pt x="930127" y="70150"/>
                  </a:cubicBezTo>
                  <a:lnTo>
                    <a:pt x="930127" y="101866"/>
                  </a:lnTo>
                  <a:cubicBezTo>
                    <a:pt x="930127" y="140609"/>
                    <a:pt x="898719" y="172017"/>
                    <a:pt x="859976" y="172017"/>
                  </a:cubicBezTo>
                  <a:lnTo>
                    <a:pt x="70150" y="172017"/>
                  </a:lnTo>
                  <a:cubicBezTo>
                    <a:pt x="31407" y="172017"/>
                    <a:pt x="0" y="140609"/>
                    <a:pt x="0" y="101866"/>
                  </a:cubicBezTo>
                  <a:lnTo>
                    <a:pt x="0" y="70150"/>
                  </a:lnTo>
                  <a:cubicBezTo>
                    <a:pt x="0" y="31407"/>
                    <a:pt x="31407" y="0"/>
                    <a:pt x="70150" y="0"/>
                  </a:cubicBezTo>
                  <a:close/>
                </a:path>
              </a:pathLst>
            </a:custGeom>
            <a:solidFill>
              <a:srgbClr val="542C49">
                <a:alpha val="80000"/>
              </a:srgbClr>
            </a:solidFill>
            <a:ln w="38100" cap="rnd">
              <a:solidFill>
                <a:srgbClr val="F7F3F2">
                  <a:alpha val="80000"/>
                </a:srgbClr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930127" cy="2196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747989" y="6307398"/>
            <a:ext cx="3639484" cy="398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3"/>
              </a:lnSpc>
            </a:pPr>
            <a:r>
              <a:rPr lang="en-US" b="true" sz="2324">
                <a:solidFill>
                  <a:srgbClr val="F7F3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SOLID PRINCIPLES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386165" y="3401569"/>
            <a:ext cx="9128814" cy="240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57"/>
              </a:lnSpc>
            </a:pPr>
            <a:r>
              <a:rPr lang="en-US" b="true" sz="7676" spc="130">
                <a:solidFill>
                  <a:srgbClr val="F7F3F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FLIGHT BOOKING </a:t>
            </a:r>
          </a:p>
          <a:p>
            <a:pPr algn="l">
              <a:lnSpc>
                <a:spcPts val="9557"/>
              </a:lnSpc>
            </a:pPr>
            <a:r>
              <a:rPr lang="en-US" b="true" sz="7676" spc="130">
                <a:solidFill>
                  <a:srgbClr val="F7F3F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SYSTEM</a:t>
            </a:r>
          </a:p>
        </p:txBody>
      </p:sp>
      <p:sp>
        <p:nvSpPr>
          <p:cNvPr name="AutoShape 13" id="13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5" id="15"/>
          <p:cNvSpPr/>
          <p:nvPr/>
        </p:nvSpPr>
        <p:spPr>
          <a:xfrm flipH="false" flipV="false" rot="-2088514">
            <a:off x="-1947771" y="3621003"/>
            <a:ext cx="8984310" cy="5308910"/>
          </a:xfrm>
          <a:custGeom>
            <a:avLst/>
            <a:gdLst/>
            <a:ahLst/>
            <a:cxnLst/>
            <a:rect r="r" b="b" t="t" l="l"/>
            <a:pathLst>
              <a:path h="5308910" w="8984310">
                <a:moveTo>
                  <a:pt x="0" y="0"/>
                </a:moveTo>
                <a:lnTo>
                  <a:pt x="8984310" y="0"/>
                </a:lnTo>
                <a:lnTo>
                  <a:pt x="8984310" y="5308911"/>
                </a:lnTo>
                <a:lnTo>
                  <a:pt x="0" y="53089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3739119"/>
            <a:ext cx="3348604" cy="4430885"/>
            <a:chOff x="0" y="0"/>
            <a:chExt cx="881937" cy="11669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407231" y="3739119"/>
            <a:ext cx="3348604" cy="4430885"/>
            <a:chOff x="0" y="0"/>
            <a:chExt cx="881937" cy="11669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784535" y="3739119"/>
            <a:ext cx="3348604" cy="4430885"/>
            <a:chOff x="0" y="0"/>
            <a:chExt cx="881937" cy="11669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82968" y="4116066"/>
            <a:ext cx="2840069" cy="977232"/>
            <a:chOff x="0" y="0"/>
            <a:chExt cx="748002" cy="25737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48002" cy="257378"/>
            </a:xfrm>
            <a:custGeom>
              <a:avLst/>
              <a:gdLst/>
              <a:ahLst/>
              <a:cxnLst/>
              <a:rect r="r" b="b" t="t" l="l"/>
              <a:pathLst>
                <a:path h="257378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197407"/>
                  </a:lnTo>
                  <a:cubicBezTo>
                    <a:pt x="748002" y="213312"/>
                    <a:pt x="741683" y="228566"/>
                    <a:pt x="730436" y="239813"/>
                  </a:cubicBezTo>
                  <a:cubicBezTo>
                    <a:pt x="719190" y="251060"/>
                    <a:pt x="703936" y="257378"/>
                    <a:pt x="688030" y="257378"/>
                  </a:cubicBezTo>
                  <a:lnTo>
                    <a:pt x="59971" y="257378"/>
                  </a:lnTo>
                  <a:cubicBezTo>
                    <a:pt x="26850" y="257378"/>
                    <a:pt x="0" y="230528"/>
                    <a:pt x="0" y="197407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748002" cy="30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666462" y="4116066"/>
            <a:ext cx="2840069" cy="977232"/>
            <a:chOff x="0" y="0"/>
            <a:chExt cx="748002" cy="25737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48002" cy="257378"/>
            </a:xfrm>
            <a:custGeom>
              <a:avLst/>
              <a:gdLst/>
              <a:ahLst/>
              <a:cxnLst/>
              <a:rect r="r" b="b" t="t" l="l"/>
              <a:pathLst>
                <a:path h="257378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197407"/>
                  </a:lnTo>
                  <a:cubicBezTo>
                    <a:pt x="748002" y="213312"/>
                    <a:pt x="741683" y="228566"/>
                    <a:pt x="730436" y="239813"/>
                  </a:cubicBezTo>
                  <a:cubicBezTo>
                    <a:pt x="719190" y="251060"/>
                    <a:pt x="703936" y="257378"/>
                    <a:pt x="688030" y="257378"/>
                  </a:cubicBezTo>
                  <a:lnTo>
                    <a:pt x="59971" y="257378"/>
                  </a:lnTo>
                  <a:cubicBezTo>
                    <a:pt x="26850" y="257378"/>
                    <a:pt x="0" y="230528"/>
                    <a:pt x="0" y="197407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748002" cy="30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041710" y="4116066"/>
            <a:ext cx="2840069" cy="977232"/>
            <a:chOff x="0" y="0"/>
            <a:chExt cx="748002" cy="25737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48002" cy="257378"/>
            </a:xfrm>
            <a:custGeom>
              <a:avLst/>
              <a:gdLst/>
              <a:ahLst/>
              <a:cxnLst/>
              <a:rect r="r" b="b" t="t" l="l"/>
              <a:pathLst>
                <a:path h="257378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197407"/>
                  </a:lnTo>
                  <a:cubicBezTo>
                    <a:pt x="748002" y="213312"/>
                    <a:pt x="741683" y="228566"/>
                    <a:pt x="730436" y="239813"/>
                  </a:cubicBezTo>
                  <a:cubicBezTo>
                    <a:pt x="719190" y="251060"/>
                    <a:pt x="703936" y="257378"/>
                    <a:pt x="688030" y="257378"/>
                  </a:cubicBezTo>
                  <a:lnTo>
                    <a:pt x="59971" y="257378"/>
                  </a:lnTo>
                  <a:cubicBezTo>
                    <a:pt x="26850" y="257378"/>
                    <a:pt x="0" y="230528"/>
                    <a:pt x="0" y="197407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748002" cy="30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5666462" y="1905414"/>
            <a:ext cx="6955077" cy="73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1"/>
              </a:lnSpc>
            </a:pPr>
            <a:r>
              <a:rPr lang="en-US" b="true" sz="4251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Group#1  Members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03541" y="4338630"/>
            <a:ext cx="2270165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b="true" sz="2000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Muhammad Zohaib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143487" y="4319256"/>
            <a:ext cx="187609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b="true" sz="2000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Kashif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632160" y="4319256"/>
            <a:ext cx="165335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b="true" sz="2000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Areeba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29" id="29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0" id="30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1" id="31"/>
          <p:cNvGrpSpPr/>
          <p:nvPr/>
        </p:nvGrpSpPr>
        <p:grpSpPr>
          <a:xfrm rot="0">
            <a:off x="13910696" y="3739119"/>
            <a:ext cx="3348604" cy="4430885"/>
            <a:chOff x="0" y="0"/>
            <a:chExt cx="881937" cy="11669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4164964" y="4116066"/>
            <a:ext cx="2840069" cy="977232"/>
            <a:chOff x="0" y="0"/>
            <a:chExt cx="748002" cy="25737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748002" cy="257378"/>
            </a:xfrm>
            <a:custGeom>
              <a:avLst/>
              <a:gdLst/>
              <a:ahLst/>
              <a:cxnLst/>
              <a:rect r="r" b="b" t="t" l="l"/>
              <a:pathLst>
                <a:path h="257378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197407"/>
                  </a:lnTo>
                  <a:cubicBezTo>
                    <a:pt x="748002" y="213312"/>
                    <a:pt x="741683" y="228566"/>
                    <a:pt x="730436" y="239813"/>
                  </a:cubicBezTo>
                  <a:cubicBezTo>
                    <a:pt x="719190" y="251060"/>
                    <a:pt x="703936" y="257378"/>
                    <a:pt x="688030" y="257378"/>
                  </a:cubicBezTo>
                  <a:lnTo>
                    <a:pt x="59971" y="257378"/>
                  </a:lnTo>
                  <a:cubicBezTo>
                    <a:pt x="26850" y="257378"/>
                    <a:pt x="0" y="230528"/>
                    <a:pt x="0" y="197407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47625"/>
              <a:ext cx="748002" cy="30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14666664" y="4319256"/>
            <a:ext cx="165335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b="true" sz="2000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Aneela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567919" y="6213565"/>
            <a:ext cx="2270165" cy="25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b="true" sz="152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Code + documentation 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5945837" y="6213565"/>
            <a:ext cx="2270165" cy="25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b="true" sz="152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Code + research 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351373" y="6213565"/>
            <a:ext cx="2270165" cy="25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b="true" sz="152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Code + research 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4358259" y="6213565"/>
            <a:ext cx="2270165" cy="25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b="true" sz="1525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Code + research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74474" y="3217612"/>
            <a:ext cx="572310" cy="514007"/>
            <a:chOff x="0" y="0"/>
            <a:chExt cx="214078" cy="1922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874474" y="4369794"/>
            <a:ext cx="572310" cy="514007"/>
            <a:chOff x="0" y="0"/>
            <a:chExt cx="214078" cy="19226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874474" y="5535637"/>
            <a:ext cx="572310" cy="514007"/>
            <a:chOff x="0" y="0"/>
            <a:chExt cx="214078" cy="19226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126582" y="4369794"/>
            <a:ext cx="572310" cy="514007"/>
            <a:chOff x="0" y="0"/>
            <a:chExt cx="214078" cy="19226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19" id="19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11731133" y="2131444"/>
            <a:ext cx="5057711" cy="10007551"/>
            <a:chOff x="0" y="0"/>
            <a:chExt cx="2620010" cy="518414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185420" y="156210"/>
              <a:ext cx="2250453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0453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13549" t="0" r="-113549" b="0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579738" y="187960"/>
              <a:ext cx="63785" cy="63501"/>
            </a:xfrm>
            <a:custGeom>
              <a:avLst/>
              <a:gdLst/>
              <a:ahLst/>
              <a:cxnLst/>
              <a:rect r="r" b="b" t="t" l="l"/>
              <a:pathLst>
                <a:path h="63501" w="63785">
                  <a:moveTo>
                    <a:pt x="31892" y="0"/>
                  </a:moveTo>
                  <a:cubicBezTo>
                    <a:pt x="20515" y="-51"/>
                    <a:pt x="9980" y="5989"/>
                    <a:pt x="4277" y="15834"/>
                  </a:cubicBezTo>
                  <a:cubicBezTo>
                    <a:pt x="-1426" y="25678"/>
                    <a:pt x="-1426" y="37822"/>
                    <a:pt x="4277" y="47666"/>
                  </a:cubicBezTo>
                  <a:cubicBezTo>
                    <a:pt x="9980" y="57511"/>
                    <a:pt x="20515" y="63551"/>
                    <a:pt x="31892" y="63500"/>
                  </a:cubicBezTo>
                  <a:cubicBezTo>
                    <a:pt x="43269" y="63551"/>
                    <a:pt x="53804" y="57511"/>
                    <a:pt x="59507" y="47666"/>
                  </a:cubicBezTo>
                  <a:cubicBezTo>
                    <a:pt x="65210" y="37822"/>
                    <a:pt x="65210" y="25678"/>
                    <a:pt x="59507" y="15834"/>
                  </a:cubicBezTo>
                  <a:cubicBezTo>
                    <a:pt x="53804" y="5989"/>
                    <a:pt x="43269" y="-51"/>
                    <a:pt x="31892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1935398" y="2045719"/>
            <a:ext cx="5782764" cy="71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7"/>
              </a:lnSpc>
            </a:pPr>
            <a:r>
              <a:rPr lang="en-US" b="true" sz="4169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Salient Features: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935398" y="3270013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01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6163765" y="3217612"/>
            <a:ext cx="572310" cy="514007"/>
            <a:chOff x="0" y="0"/>
            <a:chExt cx="214078" cy="192269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1935398" y="4486886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6248430" y="3270013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02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6187506" y="4436469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04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767335" y="3226211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Searching the flight 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2767335" y="4454395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Allocating Seats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730152" y="7190369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Sending Notifications 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6974712" y="5620238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Creating &amp; managing Bookings</a:t>
            </a:r>
          </a:p>
        </p:txBody>
      </p:sp>
      <p:grpSp>
        <p:nvGrpSpPr>
          <p:cNvPr name="Group 43" id="43"/>
          <p:cNvGrpSpPr/>
          <p:nvPr/>
        </p:nvGrpSpPr>
        <p:grpSpPr>
          <a:xfrm rot="0">
            <a:off x="1874474" y="7073568"/>
            <a:ext cx="572310" cy="514007"/>
            <a:chOff x="0" y="0"/>
            <a:chExt cx="214078" cy="192269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6065658" y="7073568"/>
            <a:ext cx="572310" cy="514007"/>
            <a:chOff x="0" y="0"/>
            <a:chExt cx="214078" cy="192269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6163765" y="5493374"/>
            <a:ext cx="572310" cy="514007"/>
            <a:chOff x="0" y="0"/>
            <a:chExt cx="214078" cy="192269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52" id="52"/>
          <p:cNvSpPr txBox="true"/>
          <p:nvPr/>
        </p:nvSpPr>
        <p:spPr>
          <a:xfrm rot="0">
            <a:off x="1935398" y="5636276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05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6126582" y="7125969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08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935398" y="7125969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07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6187506" y="5588038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06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6974712" y="3270013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Calculating the pricing 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6974712" y="4468669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Handling the passenger profile 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2767335" y="5443673"/>
            <a:ext cx="3682585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Payment Gateway </a:t>
            </a:r>
          </a:p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processing 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6980868" y="7158169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Storing data in Repositories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-1003049" y="1905414"/>
            <a:ext cx="11314534" cy="73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1"/>
              </a:lnSpc>
            </a:pPr>
            <a:r>
              <a:rPr lang="en-US" b="true" sz="4251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Directory structure: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661121">
            <a:off x="9271797" y="1407012"/>
            <a:ext cx="5005798" cy="7513393"/>
          </a:xfrm>
          <a:custGeom>
            <a:avLst/>
            <a:gdLst/>
            <a:ahLst/>
            <a:cxnLst/>
            <a:rect r="r" b="b" t="t" l="l"/>
            <a:pathLst>
              <a:path h="7513393" w="5005798">
                <a:moveTo>
                  <a:pt x="0" y="0"/>
                </a:moveTo>
                <a:lnTo>
                  <a:pt x="5005798" y="0"/>
                </a:lnTo>
                <a:lnTo>
                  <a:pt x="5005798" y="7513393"/>
                </a:lnTo>
                <a:lnTo>
                  <a:pt x="0" y="75133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391614">
            <a:off x="9119397" y="1254612"/>
            <a:ext cx="5005798" cy="7513393"/>
          </a:xfrm>
          <a:custGeom>
            <a:avLst/>
            <a:gdLst/>
            <a:ahLst/>
            <a:cxnLst/>
            <a:rect r="r" b="b" t="t" l="l"/>
            <a:pathLst>
              <a:path h="7513393" w="5005798">
                <a:moveTo>
                  <a:pt x="0" y="0"/>
                </a:moveTo>
                <a:lnTo>
                  <a:pt x="5005798" y="0"/>
                </a:lnTo>
                <a:lnTo>
                  <a:pt x="5005798" y="7513393"/>
                </a:lnTo>
                <a:lnTo>
                  <a:pt x="0" y="75133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119397" y="1386803"/>
            <a:ext cx="5005798" cy="7513393"/>
          </a:xfrm>
          <a:custGeom>
            <a:avLst/>
            <a:gdLst/>
            <a:ahLst/>
            <a:cxnLst/>
            <a:rect r="r" b="b" t="t" l="l"/>
            <a:pathLst>
              <a:path h="7513393" w="5005798">
                <a:moveTo>
                  <a:pt x="0" y="0"/>
                </a:moveTo>
                <a:lnTo>
                  <a:pt x="5005798" y="0"/>
                </a:lnTo>
                <a:lnTo>
                  <a:pt x="5005798" y="7513394"/>
                </a:lnTo>
                <a:lnTo>
                  <a:pt x="0" y="75133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935398" y="4466685"/>
            <a:ext cx="572310" cy="514007"/>
            <a:chOff x="0" y="0"/>
            <a:chExt cx="214078" cy="1922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473661" y="4466685"/>
            <a:ext cx="572310" cy="514007"/>
            <a:chOff x="0" y="0"/>
            <a:chExt cx="214078" cy="19226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935398" y="6572597"/>
            <a:ext cx="572310" cy="514007"/>
            <a:chOff x="0" y="0"/>
            <a:chExt cx="214078" cy="19226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473661" y="6572597"/>
            <a:ext cx="572310" cy="514007"/>
            <a:chOff x="0" y="0"/>
            <a:chExt cx="214078" cy="19226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19" id="19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1" id="21"/>
          <p:cNvGrpSpPr/>
          <p:nvPr/>
        </p:nvGrpSpPr>
        <p:grpSpPr>
          <a:xfrm rot="0">
            <a:off x="4864315" y="8078328"/>
            <a:ext cx="572310" cy="514007"/>
            <a:chOff x="0" y="0"/>
            <a:chExt cx="214078" cy="19226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14078" cy="192269"/>
            </a:xfrm>
            <a:custGeom>
              <a:avLst/>
              <a:gdLst/>
              <a:ahLst/>
              <a:cxnLst/>
              <a:rect r="r" b="b" t="t" l="l"/>
              <a:pathLst>
                <a:path h="192269" w="214078">
                  <a:moveTo>
                    <a:pt x="94692" y="0"/>
                  </a:moveTo>
                  <a:lnTo>
                    <a:pt x="119386" y="0"/>
                  </a:lnTo>
                  <a:cubicBezTo>
                    <a:pt x="144500" y="0"/>
                    <a:pt x="168585" y="9977"/>
                    <a:pt x="186343" y="27735"/>
                  </a:cubicBezTo>
                  <a:cubicBezTo>
                    <a:pt x="204102" y="45493"/>
                    <a:pt x="214078" y="69578"/>
                    <a:pt x="214078" y="94692"/>
                  </a:cubicBezTo>
                  <a:lnTo>
                    <a:pt x="214078" y="97577"/>
                  </a:lnTo>
                  <a:cubicBezTo>
                    <a:pt x="214078" y="149874"/>
                    <a:pt x="171683" y="192269"/>
                    <a:pt x="119386" y="192269"/>
                  </a:cubicBezTo>
                  <a:lnTo>
                    <a:pt x="94692" y="192269"/>
                  </a:lnTo>
                  <a:cubicBezTo>
                    <a:pt x="42395" y="192269"/>
                    <a:pt x="0" y="149874"/>
                    <a:pt x="0" y="97577"/>
                  </a:cubicBezTo>
                  <a:lnTo>
                    <a:pt x="0" y="94692"/>
                  </a:lnTo>
                  <a:cubicBezTo>
                    <a:pt x="0" y="69578"/>
                    <a:pt x="9977" y="45493"/>
                    <a:pt x="27735" y="27735"/>
                  </a:cubicBezTo>
                  <a:cubicBezTo>
                    <a:pt x="45493" y="9977"/>
                    <a:pt x="69578" y="0"/>
                    <a:pt x="94692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214078" cy="239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1845433" y="1858666"/>
            <a:ext cx="4697146" cy="7048472"/>
          </a:xfrm>
          <a:custGeom>
            <a:avLst/>
            <a:gdLst/>
            <a:ahLst/>
            <a:cxnLst/>
            <a:rect r="r" b="b" t="t" l="l"/>
            <a:pathLst>
              <a:path h="7048472" w="4697146">
                <a:moveTo>
                  <a:pt x="0" y="0"/>
                </a:moveTo>
                <a:lnTo>
                  <a:pt x="4697146" y="0"/>
                </a:lnTo>
                <a:lnTo>
                  <a:pt x="4697146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935398" y="2045719"/>
            <a:ext cx="6880607" cy="71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7"/>
              </a:lnSpc>
            </a:pPr>
            <a:r>
              <a:rPr lang="en-US" b="true" sz="4169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SOLID PRINCIPLES: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996322" y="4519086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534585" y="4519086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96322" y="6624998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02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534585" y="6624998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04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767335" y="4551286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Single responsibility - SRP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305598" y="4551286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Open Close principle - OCP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767335" y="6657198"/>
            <a:ext cx="3259184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Liskov substitution - LSP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305598" y="6657198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Interface segregation - ISP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767335" y="5033841"/>
            <a:ext cx="2780942" cy="418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 class == 1 work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553145" y="4985534"/>
            <a:ext cx="2064283" cy="766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8"/>
              </a:lnSpc>
            </a:pPr>
            <a:r>
              <a:rPr lang="en-US" sz="148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Open for addition</a:t>
            </a:r>
          </a:p>
          <a:p>
            <a:pPr algn="l">
              <a:lnSpc>
                <a:spcPts val="2048"/>
              </a:lnSpc>
            </a:pPr>
            <a:r>
              <a:rPr lang="en-US" sz="148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but close for changes.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767335" y="7225478"/>
            <a:ext cx="2064283" cy="766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8"/>
              </a:lnSpc>
            </a:pPr>
            <a:r>
              <a:rPr lang="en-US" sz="148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Substitute classes can use same methods.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553145" y="7225478"/>
            <a:ext cx="2064283" cy="508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8"/>
              </a:lnSpc>
            </a:pPr>
            <a:r>
              <a:rPr lang="en-US" sz="148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Separate interface for separate work.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4925239" y="8164053"/>
            <a:ext cx="450462" cy="37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</a:pPr>
            <a:r>
              <a:rPr lang="en-US" b="true" sz="2203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05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5711853" y="8162930"/>
            <a:ext cx="368258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Dependency inversion - DIP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5952906" y="8526381"/>
            <a:ext cx="2863099" cy="508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8"/>
              </a:lnSpc>
            </a:pPr>
            <a:r>
              <a:rPr lang="en-US" sz="148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High level classes depend on abstraction.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597359" y="3739119"/>
            <a:ext cx="3348604" cy="4430885"/>
            <a:chOff x="0" y="0"/>
            <a:chExt cx="881937" cy="11669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344944" y="3739119"/>
            <a:ext cx="3348604" cy="4430885"/>
            <a:chOff x="0" y="0"/>
            <a:chExt cx="881937" cy="11669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81937" cy="1166982"/>
            </a:xfrm>
            <a:custGeom>
              <a:avLst/>
              <a:gdLst/>
              <a:ahLst/>
              <a:cxnLst/>
              <a:rect r="r" b="b" t="t" l="l"/>
              <a:pathLst>
                <a:path h="1166982" w="881937">
                  <a:moveTo>
                    <a:pt x="50864" y="0"/>
                  </a:moveTo>
                  <a:lnTo>
                    <a:pt x="831073" y="0"/>
                  </a:lnTo>
                  <a:cubicBezTo>
                    <a:pt x="844563" y="0"/>
                    <a:pt x="857500" y="5359"/>
                    <a:pt x="867039" y="14898"/>
                  </a:cubicBezTo>
                  <a:cubicBezTo>
                    <a:pt x="876578" y="24436"/>
                    <a:pt x="881937" y="37374"/>
                    <a:pt x="881937" y="50864"/>
                  </a:cubicBezTo>
                  <a:lnTo>
                    <a:pt x="881937" y="1116119"/>
                  </a:lnTo>
                  <a:cubicBezTo>
                    <a:pt x="881937" y="1144210"/>
                    <a:pt x="859164" y="1166982"/>
                    <a:pt x="831073" y="1166982"/>
                  </a:cubicBezTo>
                  <a:lnTo>
                    <a:pt x="50864" y="1166982"/>
                  </a:lnTo>
                  <a:cubicBezTo>
                    <a:pt x="22772" y="1166982"/>
                    <a:pt x="0" y="1144210"/>
                    <a:pt x="0" y="1116119"/>
                  </a:cubicBezTo>
                  <a:lnTo>
                    <a:pt x="0" y="50864"/>
                  </a:lnTo>
                  <a:cubicBezTo>
                    <a:pt x="0" y="22772"/>
                    <a:pt x="22772" y="0"/>
                    <a:pt x="50864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81937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3851627" y="4116066"/>
            <a:ext cx="2840069" cy="977232"/>
            <a:chOff x="0" y="0"/>
            <a:chExt cx="748002" cy="25737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48002" cy="257378"/>
            </a:xfrm>
            <a:custGeom>
              <a:avLst/>
              <a:gdLst/>
              <a:ahLst/>
              <a:cxnLst/>
              <a:rect r="r" b="b" t="t" l="l"/>
              <a:pathLst>
                <a:path h="257378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197407"/>
                  </a:lnTo>
                  <a:cubicBezTo>
                    <a:pt x="748002" y="213312"/>
                    <a:pt x="741683" y="228566"/>
                    <a:pt x="730436" y="239813"/>
                  </a:cubicBezTo>
                  <a:cubicBezTo>
                    <a:pt x="719190" y="251060"/>
                    <a:pt x="703936" y="257378"/>
                    <a:pt x="688030" y="257378"/>
                  </a:cubicBezTo>
                  <a:lnTo>
                    <a:pt x="59971" y="257378"/>
                  </a:lnTo>
                  <a:cubicBezTo>
                    <a:pt x="26850" y="257378"/>
                    <a:pt x="0" y="230528"/>
                    <a:pt x="0" y="197407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748002" cy="30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596381" y="4116066"/>
            <a:ext cx="2840069" cy="977232"/>
            <a:chOff x="0" y="0"/>
            <a:chExt cx="748002" cy="25737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48002" cy="257378"/>
            </a:xfrm>
            <a:custGeom>
              <a:avLst/>
              <a:gdLst/>
              <a:ahLst/>
              <a:cxnLst/>
              <a:rect r="r" b="b" t="t" l="l"/>
              <a:pathLst>
                <a:path h="257378" w="748002">
                  <a:moveTo>
                    <a:pt x="59971" y="0"/>
                  </a:moveTo>
                  <a:lnTo>
                    <a:pt x="688030" y="0"/>
                  </a:lnTo>
                  <a:cubicBezTo>
                    <a:pt x="721152" y="0"/>
                    <a:pt x="748002" y="26850"/>
                    <a:pt x="748002" y="59971"/>
                  </a:cubicBezTo>
                  <a:lnTo>
                    <a:pt x="748002" y="197407"/>
                  </a:lnTo>
                  <a:cubicBezTo>
                    <a:pt x="748002" y="213312"/>
                    <a:pt x="741683" y="228566"/>
                    <a:pt x="730436" y="239813"/>
                  </a:cubicBezTo>
                  <a:cubicBezTo>
                    <a:pt x="719190" y="251060"/>
                    <a:pt x="703936" y="257378"/>
                    <a:pt x="688030" y="257378"/>
                  </a:cubicBezTo>
                  <a:lnTo>
                    <a:pt x="59971" y="257378"/>
                  </a:lnTo>
                  <a:cubicBezTo>
                    <a:pt x="26850" y="257378"/>
                    <a:pt x="0" y="230528"/>
                    <a:pt x="0" y="197407"/>
                  </a:cubicBezTo>
                  <a:lnTo>
                    <a:pt x="0" y="59971"/>
                  </a:lnTo>
                  <a:cubicBezTo>
                    <a:pt x="0" y="44066"/>
                    <a:pt x="6318" y="28812"/>
                    <a:pt x="17565" y="17565"/>
                  </a:cubicBezTo>
                  <a:cubicBezTo>
                    <a:pt x="28812" y="6318"/>
                    <a:pt x="44066" y="0"/>
                    <a:pt x="599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748002" cy="3050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5666322" y="1561103"/>
            <a:ext cx="6955077" cy="1482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1"/>
              </a:lnSpc>
            </a:pPr>
            <a:r>
              <a:rPr lang="en-US" b="true" sz="4251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 Pricing &amp; Seating strategies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136579" y="4328781"/>
            <a:ext cx="2270165" cy="25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b="true" sz="1525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Pricing strategies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078369" y="4309407"/>
            <a:ext cx="1876092" cy="25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35"/>
              </a:lnSpc>
            </a:pPr>
            <a:r>
              <a:rPr lang="en-US" b="true" sz="1525">
                <a:solidFill>
                  <a:srgbClr val="7448A2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Seating strategies 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23" id="23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3851627" y="5664798"/>
            <a:ext cx="2341017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Dynamic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Standard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Seasonal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Loyalty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622296" y="5398098"/>
            <a:ext cx="2614662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Sequential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Family 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window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priority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904777" y="3524228"/>
            <a:ext cx="8478165" cy="4430885"/>
            <a:chOff x="0" y="0"/>
            <a:chExt cx="2232932" cy="11669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32932" cy="1166982"/>
            </a:xfrm>
            <a:custGeom>
              <a:avLst/>
              <a:gdLst/>
              <a:ahLst/>
              <a:cxnLst/>
              <a:rect r="r" b="b" t="t" l="l"/>
              <a:pathLst>
                <a:path h="1166982" w="2232932">
                  <a:moveTo>
                    <a:pt x="20090" y="0"/>
                  </a:moveTo>
                  <a:lnTo>
                    <a:pt x="2212843" y="0"/>
                  </a:lnTo>
                  <a:cubicBezTo>
                    <a:pt x="2223938" y="0"/>
                    <a:pt x="2232932" y="8994"/>
                    <a:pt x="2232932" y="20090"/>
                  </a:cubicBezTo>
                  <a:lnTo>
                    <a:pt x="2232932" y="1146893"/>
                  </a:lnTo>
                  <a:cubicBezTo>
                    <a:pt x="2232932" y="1157988"/>
                    <a:pt x="2223938" y="1166982"/>
                    <a:pt x="2212843" y="1166982"/>
                  </a:cubicBezTo>
                  <a:lnTo>
                    <a:pt x="20090" y="1166982"/>
                  </a:lnTo>
                  <a:cubicBezTo>
                    <a:pt x="8994" y="1166982"/>
                    <a:pt x="0" y="1157988"/>
                    <a:pt x="0" y="1146893"/>
                  </a:cubicBezTo>
                  <a:lnTo>
                    <a:pt x="0" y="20090"/>
                  </a:lnTo>
                  <a:cubicBezTo>
                    <a:pt x="0" y="8994"/>
                    <a:pt x="8994" y="0"/>
                    <a:pt x="20090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232932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5666322" y="1561103"/>
            <a:ext cx="6955077" cy="1482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1"/>
              </a:lnSpc>
            </a:pPr>
            <a:r>
              <a:rPr lang="en-US" sz="4251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Interfacez </a:t>
            </a:r>
          </a:p>
          <a:p>
            <a:pPr algn="ctr">
              <a:lnSpc>
                <a:spcPts val="5951"/>
              </a:lnSpc>
            </a:pPr>
            <a:r>
              <a:rPr lang="en-US" b="true" sz="4251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(abstractions)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12" id="12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4904777" y="5001742"/>
            <a:ext cx="8132862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Passanger op: </a:t>
            </a: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select,book the flight etc</a:t>
            </a:r>
            <a:r>
              <a:rPr lang="en-US" b="true" sz="3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Admin op: </a:t>
            </a: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Add,cancel or go the flight etc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Notifier: </a:t>
            </a: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notify passenger by sms,email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Payment: </a:t>
            </a: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Paypal, Stripe, Easypaisa etc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155023" y="3750792"/>
            <a:ext cx="102259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Def: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034423" y="3910177"/>
            <a:ext cx="646206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A solid map or blueprint to use real process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904777" y="3524228"/>
            <a:ext cx="8478165" cy="4430885"/>
            <a:chOff x="0" y="0"/>
            <a:chExt cx="2232932" cy="11669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32932" cy="1166982"/>
            </a:xfrm>
            <a:custGeom>
              <a:avLst/>
              <a:gdLst/>
              <a:ahLst/>
              <a:cxnLst/>
              <a:rect r="r" b="b" t="t" l="l"/>
              <a:pathLst>
                <a:path h="1166982" w="2232932">
                  <a:moveTo>
                    <a:pt x="20090" y="0"/>
                  </a:moveTo>
                  <a:lnTo>
                    <a:pt x="2212843" y="0"/>
                  </a:lnTo>
                  <a:cubicBezTo>
                    <a:pt x="2223938" y="0"/>
                    <a:pt x="2232932" y="8994"/>
                    <a:pt x="2232932" y="20090"/>
                  </a:cubicBezTo>
                  <a:lnTo>
                    <a:pt x="2232932" y="1146893"/>
                  </a:lnTo>
                  <a:cubicBezTo>
                    <a:pt x="2232932" y="1157988"/>
                    <a:pt x="2223938" y="1166982"/>
                    <a:pt x="2212843" y="1166982"/>
                  </a:cubicBezTo>
                  <a:lnTo>
                    <a:pt x="20090" y="1166982"/>
                  </a:lnTo>
                  <a:cubicBezTo>
                    <a:pt x="8994" y="1166982"/>
                    <a:pt x="0" y="1157988"/>
                    <a:pt x="0" y="1146893"/>
                  </a:cubicBezTo>
                  <a:lnTo>
                    <a:pt x="0" y="20090"/>
                  </a:lnTo>
                  <a:cubicBezTo>
                    <a:pt x="0" y="8994"/>
                    <a:pt x="8994" y="0"/>
                    <a:pt x="20090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232932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5666322" y="1561103"/>
            <a:ext cx="6955077" cy="73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1"/>
              </a:lnSpc>
            </a:pPr>
            <a:r>
              <a:rPr lang="en-US" b="true" sz="4251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Run the project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12" id="12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3577708" y="4920520"/>
            <a:ext cx="9504611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STEP1:   </a:t>
            </a: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Open the terminal.</a:t>
            </a:r>
            <a:r>
              <a:rPr lang="en-US" sz="3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    STEP2</a:t>
            </a:r>
            <a:r>
              <a:rPr lang="en-US" sz="3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  </a:t>
            </a: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Select PowerShell with gitbash.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</a:t>
            </a:r>
            <a:r>
              <a:rPr lang="en-US" sz="3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STEP3</a:t>
            </a:r>
            <a:r>
              <a:rPr lang="en-US" sz="3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  </a:t>
            </a: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Type "Python main.py" &amp; enter.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1001B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904777" y="3524228"/>
            <a:ext cx="8478165" cy="4430885"/>
            <a:chOff x="0" y="0"/>
            <a:chExt cx="2232932" cy="11669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32932" cy="1166982"/>
            </a:xfrm>
            <a:custGeom>
              <a:avLst/>
              <a:gdLst/>
              <a:ahLst/>
              <a:cxnLst/>
              <a:rect r="r" b="b" t="t" l="l"/>
              <a:pathLst>
                <a:path h="1166982" w="2232932">
                  <a:moveTo>
                    <a:pt x="20090" y="0"/>
                  </a:moveTo>
                  <a:lnTo>
                    <a:pt x="2212843" y="0"/>
                  </a:lnTo>
                  <a:cubicBezTo>
                    <a:pt x="2223938" y="0"/>
                    <a:pt x="2232932" y="8994"/>
                    <a:pt x="2232932" y="20090"/>
                  </a:cubicBezTo>
                  <a:lnTo>
                    <a:pt x="2232932" y="1146893"/>
                  </a:lnTo>
                  <a:cubicBezTo>
                    <a:pt x="2232932" y="1157988"/>
                    <a:pt x="2223938" y="1166982"/>
                    <a:pt x="2212843" y="1166982"/>
                  </a:cubicBezTo>
                  <a:lnTo>
                    <a:pt x="20090" y="1166982"/>
                  </a:lnTo>
                  <a:cubicBezTo>
                    <a:pt x="8994" y="1166982"/>
                    <a:pt x="0" y="1157988"/>
                    <a:pt x="0" y="1146893"/>
                  </a:cubicBezTo>
                  <a:lnTo>
                    <a:pt x="0" y="20090"/>
                  </a:lnTo>
                  <a:cubicBezTo>
                    <a:pt x="0" y="8994"/>
                    <a:pt x="8994" y="0"/>
                    <a:pt x="20090" y="0"/>
                  </a:cubicBezTo>
                  <a:close/>
                </a:path>
              </a:pathLst>
            </a:custGeom>
            <a:solidFill>
              <a:srgbClr val="7448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232932" cy="1214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7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5666322" y="1561103"/>
            <a:ext cx="6955077" cy="73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1"/>
              </a:lnSpc>
            </a:pPr>
            <a:r>
              <a:rPr lang="en-US" b="true" sz="4251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Conclusion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9107142">
            <a:off x="-2440411" y="4393050"/>
            <a:ext cx="6275070" cy="8229600"/>
          </a:xfrm>
          <a:custGeom>
            <a:avLst/>
            <a:gdLst/>
            <a:ahLst/>
            <a:cxnLst/>
            <a:rect r="r" b="b" t="t" l="l"/>
            <a:pathLst>
              <a:path h="8229600" w="6275070">
                <a:moveTo>
                  <a:pt x="0" y="0"/>
                </a:moveTo>
                <a:lnTo>
                  <a:pt x="6275070" y="0"/>
                </a:lnTo>
                <a:lnTo>
                  <a:pt x="62750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8648172">
            <a:off x="13278231" y="-353969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AutoShape 12" id="12"/>
          <p:cNvSpPr/>
          <p:nvPr/>
        </p:nvSpPr>
        <p:spPr>
          <a:xfrm>
            <a:off x="-1003049" y="9292543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-780312" y="994457"/>
            <a:ext cx="1973713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5567036" y="5117602"/>
            <a:ext cx="7153648" cy="1281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1"/>
              </a:lnSpc>
            </a:pPr>
            <a:r>
              <a:rPr lang="en-US" sz="242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 project made in Python based on </a:t>
            </a:r>
          </a:p>
          <a:p>
            <a:pPr algn="ctr">
              <a:lnSpc>
                <a:spcPts val="3401"/>
              </a:lnSpc>
            </a:pPr>
            <a:r>
              <a:rPr lang="en-US" sz="242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backend functionalities to provide convenience </a:t>
            </a:r>
          </a:p>
          <a:p>
            <a:pPr algn="ctr">
              <a:lnSpc>
                <a:spcPts val="3401"/>
              </a:lnSpc>
            </a:pPr>
            <a:r>
              <a:rPr lang="en-US" sz="242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of Db of Flight system much impactful.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DAG7kaFtzyQ</dc:identifier>
  <dcterms:modified xsi:type="dcterms:W3CDTF">2011-08-01T06:04:30Z</dcterms:modified>
  <cp:revision>1</cp:revision>
  <dc:title>Group 1 - Flight Booking System. </dc:title>
</cp:coreProperties>
</file>

<file path=docProps/thumbnail.jpeg>
</file>